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1"/>
  </p:notesMasterIdLst>
  <p:sldIdLst>
    <p:sldId id="256" r:id="rId5"/>
    <p:sldId id="2146847054" r:id="rId6"/>
    <p:sldId id="262" r:id="rId7"/>
    <p:sldId id="263" r:id="rId8"/>
    <p:sldId id="265" r:id="rId9"/>
    <p:sldId id="2146847057" r:id="rId10"/>
    <p:sldId id="2146847060" r:id="rId11"/>
    <p:sldId id="2146847063" r:id="rId12"/>
    <p:sldId id="2146847064" r:id="rId13"/>
    <p:sldId id="2146847065" r:id="rId14"/>
    <p:sldId id="2146847066" r:id="rId15"/>
    <p:sldId id="2146847067" r:id="rId16"/>
    <p:sldId id="2146847062" r:id="rId17"/>
    <p:sldId id="2146847061" r:id="rId18"/>
    <p:sldId id="2146847055" r:id="rId19"/>
    <p:sldId id="25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raddhi Singh" userId="9d0bf1218578d0c6" providerId="LiveId" clId="{C36EE2CF-F746-4BB4-A568-C2A77F73CC76}"/>
    <pc:docChg chg="undo custSel addSld modSld">
      <pc:chgData name="Samraddhi Singh" userId="9d0bf1218578d0c6" providerId="LiveId" clId="{C36EE2CF-F746-4BB4-A568-C2A77F73CC76}" dt="2025-02-26T12:58:30.099" v="5906"/>
      <pc:docMkLst>
        <pc:docMk/>
      </pc:docMkLst>
      <pc:sldChg chg="modSp mod">
        <pc:chgData name="Samraddhi Singh" userId="9d0bf1218578d0c6" providerId="LiveId" clId="{C36EE2CF-F746-4BB4-A568-C2A77F73CC76}" dt="2025-02-25T18:14:36.746" v="305" actId="20577"/>
        <pc:sldMkLst>
          <pc:docMk/>
          <pc:sldMk cId="953325580" sldId="256"/>
        </pc:sldMkLst>
        <pc:spChg chg="mod">
          <ac:chgData name="Samraddhi Singh" userId="9d0bf1218578d0c6" providerId="LiveId" clId="{C36EE2CF-F746-4BB4-A568-C2A77F73CC76}" dt="2025-02-25T18:10:43.830" v="63" actId="20577"/>
          <ac:spMkLst>
            <pc:docMk/>
            <pc:sldMk cId="953325580" sldId="256"/>
            <ac:spMk id="2" creationId="{A8A11E26-4C38-41A6-9857-11032CEECD80}"/>
          </ac:spMkLst>
        </pc:spChg>
        <pc:spChg chg="mod">
          <ac:chgData name="Samraddhi Singh" userId="9d0bf1218578d0c6" providerId="LiveId" clId="{C36EE2CF-F746-4BB4-A568-C2A77F73CC76}" dt="2025-02-25T18:14:36.746" v="305" actId="20577"/>
          <ac:spMkLst>
            <pc:docMk/>
            <pc:sldMk cId="953325580" sldId="256"/>
            <ac:spMk id="4" creationId="{00000000-0000-0000-0000-000000000000}"/>
          </ac:spMkLst>
        </pc:spChg>
      </pc:sldChg>
      <pc:sldChg chg="modSp mod">
        <pc:chgData name="Samraddhi Singh" userId="9d0bf1218578d0c6" providerId="LiveId" clId="{C36EE2CF-F746-4BB4-A568-C2A77F73CC76}" dt="2025-02-26T08:32:41.101" v="2235" actId="20577"/>
        <pc:sldMkLst>
          <pc:docMk/>
          <pc:sldMk cId="1186421160" sldId="262"/>
        </pc:sldMkLst>
        <pc:spChg chg="mod">
          <ac:chgData name="Samraddhi Singh" userId="9d0bf1218578d0c6" providerId="LiveId" clId="{C36EE2CF-F746-4BB4-A568-C2A77F73CC76}" dt="2025-02-26T08:32:41.101" v="2235" actId="20577"/>
          <ac:spMkLst>
            <pc:docMk/>
            <pc:sldMk cId="1186421160" sldId="262"/>
            <ac:spMk id="2" creationId="{8FEE4A9C-3F57-7DA7-91FD-715C3FB47F93}"/>
          </ac:spMkLst>
        </pc:spChg>
      </pc:sldChg>
      <pc:sldChg chg="modSp mod">
        <pc:chgData name="Samraddhi Singh" userId="9d0bf1218578d0c6" providerId="LiveId" clId="{C36EE2CF-F746-4BB4-A568-C2A77F73CC76}" dt="2025-02-26T09:16:37.959" v="4016" actId="20577"/>
        <pc:sldMkLst>
          <pc:docMk/>
          <pc:sldMk cId="3210358481" sldId="263"/>
        </pc:sldMkLst>
        <pc:spChg chg="mod">
          <ac:chgData name="Samraddhi Singh" userId="9d0bf1218578d0c6" providerId="LiveId" clId="{C36EE2CF-F746-4BB4-A568-C2A77F73CC76}" dt="2025-02-26T09:16:37.959" v="4016" actId="20577"/>
          <ac:spMkLst>
            <pc:docMk/>
            <pc:sldMk cId="3210358481" sldId="263"/>
            <ac:spMk id="2" creationId="{E041FD9D-DF07-9C37-1E61-1D920E0EF1D4}"/>
          </ac:spMkLst>
        </pc:spChg>
      </pc:sldChg>
      <pc:sldChg chg="modSp mod">
        <pc:chgData name="Samraddhi Singh" userId="9d0bf1218578d0c6" providerId="LiveId" clId="{C36EE2CF-F746-4BB4-A568-C2A77F73CC76}" dt="2025-02-26T09:40:03.716" v="5081" actId="20577"/>
        <pc:sldMkLst>
          <pc:docMk/>
          <pc:sldMk cId="3202024527" sldId="265"/>
        </pc:sldMkLst>
        <pc:spChg chg="mod">
          <ac:chgData name="Samraddhi Singh" userId="9d0bf1218578d0c6" providerId="LiveId" clId="{C36EE2CF-F746-4BB4-A568-C2A77F73CC76}" dt="2025-02-26T09:40:03.716" v="5081" actId="20577"/>
          <ac:spMkLst>
            <pc:docMk/>
            <pc:sldMk cId="3202024527" sldId="265"/>
            <ac:spMk id="2" creationId="{C4FFAF3C-BA60-9181-132C-C36C403AAEA7}"/>
          </ac:spMkLst>
        </pc:spChg>
      </pc:sldChg>
      <pc:sldChg chg="modSp mod">
        <pc:chgData name="Samraddhi Singh" userId="9d0bf1218578d0c6" providerId="LiveId" clId="{C36EE2CF-F746-4BB4-A568-C2A77F73CC76}" dt="2025-02-26T09:14:56.574" v="3963" actId="20577"/>
        <pc:sldMkLst>
          <pc:docMk/>
          <pc:sldMk cId="614882681" sldId="2146847055"/>
        </pc:sldMkLst>
        <pc:spChg chg="mod">
          <ac:chgData name="Samraddhi Singh" userId="9d0bf1218578d0c6" providerId="LiveId" clId="{C36EE2CF-F746-4BB4-A568-C2A77F73CC76}" dt="2025-02-26T09:14:56.574" v="3963" actId="20577"/>
          <ac:spMkLst>
            <pc:docMk/>
            <pc:sldMk cId="614882681" sldId="2146847055"/>
            <ac:spMk id="3" creationId="{A6638FD1-D00E-E75B-705C-564F06D93D7B}"/>
          </ac:spMkLst>
        </pc:spChg>
      </pc:sldChg>
      <pc:sldChg chg="modSp mod">
        <pc:chgData name="Samraddhi Singh" userId="9d0bf1218578d0c6" providerId="LiveId" clId="{C36EE2CF-F746-4BB4-A568-C2A77F73CC76}" dt="2025-02-26T07:17:39.008" v="1828" actId="255"/>
        <pc:sldMkLst>
          <pc:docMk/>
          <pc:sldMk cId="3819043843" sldId="2146847057"/>
        </pc:sldMkLst>
        <pc:spChg chg="mod">
          <ac:chgData name="Samraddhi Singh" userId="9d0bf1218578d0c6" providerId="LiveId" clId="{C36EE2CF-F746-4BB4-A568-C2A77F73CC76}" dt="2025-02-26T07:17:39.008" v="1828" actId="255"/>
          <ac:spMkLst>
            <pc:docMk/>
            <pc:sldMk cId="3819043843" sldId="2146847057"/>
            <ac:spMk id="3" creationId="{AB679E23-F86A-AFA9-FE9C-7F5A518E8198}"/>
          </ac:spMkLst>
        </pc:spChg>
      </pc:sldChg>
      <pc:sldChg chg="addSp delSp modSp mod">
        <pc:chgData name="Samraddhi Singh" userId="9d0bf1218578d0c6" providerId="LiveId" clId="{C36EE2CF-F746-4BB4-A568-C2A77F73CC76}" dt="2025-02-26T10:12:46.958" v="5091" actId="14100"/>
        <pc:sldMkLst>
          <pc:docMk/>
          <pc:sldMk cId="2083715239" sldId="2146847060"/>
        </pc:sldMkLst>
        <pc:spChg chg="del mod">
          <ac:chgData name="Samraddhi Singh" userId="9d0bf1218578d0c6" providerId="LiveId" clId="{C36EE2CF-F746-4BB4-A568-C2A77F73CC76}" dt="2025-02-26T10:11:53.979" v="5083" actId="931"/>
          <ac:spMkLst>
            <pc:docMk/>
            <pc:sldMk cId="2083715239" sldId="2146847060"/>
            <ac:spMk id="3" creationId="{805D7125-AC62-752D-6E68-9EB88BCC631C}"/>
          </ac:spMkLst>
        </pc:spChg>
        <pc:picChg chg="add mod">
          <ac:chgData name="Samraddhi Singh" userId="9d0bf1218578d0c6" providerId="LiveId" clId="{C36EE2CF-F746-4BB4-A568-C2A77F73CC76}" dt="2025-02-26T10:12:46.958" v="5091" actId="14100"/>
          <ac:picMkLst>
            <pc:docMk/>
            <pc:sldMk cId="2083715239" sldId="2146847060"/>
            <ac:picMk id="5" creationId="{26677513-AF2D-9266-1FD9-2F6AA0D50FFB}"/>
          </ac:picMkLst>
        </pc:picChg>
      </pc:sldChg>
      <pc:sldChg chg="modSp mod">
        <pc:chgData name="Samraddhi Singh" userId="9d0bf1218578d0c6" providerId="LiveId" clId="{C36EE2CF-F746-4BB4-A568-C2A77F73CC76}" dt="2025-02-26T12:58:30.099" v="5906"/>
        <pc:sldMkLst>
          <pc:docMk/>
          <pc:sldMk cId="2230664768" sldId="2146847061"/>
        </pc:sldMkLst>
        <pc:spChg chg="mod">
          <ac:chgData name="Samraddhi Singh" userId="9d0bf1218578d0c6" providerId="LiveId" clId="{C36EE2CF-F746-4BB4-A568-C2A77F73CC76}" dt="2025-02-26T12:58:30.099" v="5906"/>
          <ac:spMkLst>
            <pc:docMk/>
            <pc:sldMk cId="2230664768" sldId="2146847061"/>
            <ac:spMk id="3" creationId="{51A299DD-46FA-7866-41D8-C1BFCC2F69DD}"/>
          </ac:spMkLst>
        </pc:spChg>
      </pc:sldChg>
      <pc:sldChg chg="modSp mod">
        <pc:chgData name="Samraddhi Singh" userId="9d0bf1218578d0c6" providerId="LiveId" clId="{C36EE2CF-F746-4BB4-A568-C2A77F73CC76}" dt="2025-02-26T10:44:11.001" v="5899" actId="20577"/>
        <pc:sldMkLst>
          <pc:docMk/>
          <pc:sldMk cId="4233882376" sldId="2146847062"/>
        </pc:sldMkLst>
        <pc:spChg chg="mod">
          <ac:chgData name="Samraddhi Singh" userId="9d0bf1218578d0c6" providerId="LiveId" clId="{C36EE2CF-F746-4BB4-A568-C2A77F73CC76}" dt="2025-02-26T10:44:11.001" v="5899" actId="20577"/>
          <ac:spMkLst>
            <pc:docMk/>
            <pc:sldMk cId="4233882376" sldId="2146847062"/>
            <ac:spMk id="3" creationId="{D4974547-DF1B-77BB-E545-9344EDB9AD3F}"/>
          </ac:spMkLst>
        </pc:spChg>
      </pc:sldChg>
      <pc:sldChg chg="addSp delSp modSp new mod">
        <pc:chgData name="Samraddhi Singh" userId="9d0bf1218578d0c6" providerId="LiveId" clId="{C36EE2CF-F746-4BB4-A568-C2A77F73CC76}" dt="2025-02-26T10:15:40.891" v="5131" actId="931"/>
        <pc:sldMkLst>
          <pc:docMk/>
          <pc:sldMk cId="2791895273" sldId="2146847063"/>
        </pc:sldMkLst>
        <pc:spChg chg="mod">
          <ac:chgData name="Samraddhi Singh" userId="9d0bf1218578d0c6" providerId="LiveId" clId="{C36EE2CF-F746-4BB4-A568-C2A77F73CC76}" dt="2025-02-26T10:15:01.277" v="5130" actId="20577"/>
          <ac:spMkLst>
            <pc:docMk/>
            <pc:sldMk cId="2791895273" sldId="2146847063"/>
            <ac:spMk id="2" creationId="{175487BE-8DF6-1470-E79D-1EC40A9CC1CD}"/>
          </ac:spMkLst>
        </pc:spChg>
        <pc:spChg chg="del">
          <ac:chgData name="Samraddhi Singh" userId="9d0bf1218578d0c6" providerId="LiveId" clId="{C36EE2CF-F746-4BB4-A568-C2A77F73CC76}" dt="2025-02-26T10:15:40.891" v="5131" actId="931"/>
          <ac:spMkLst>
            <pc:docMk/>
            <pc:sldMk cId="2791895273" sldId="2146847063"/>
            <ac:spMk id="3" creationId="{CE1E0C91-AEC0-BA94-49CC-2589AAF3C90F}"/>
          </ac:spMkLst>
        </pc:spChg>
        <pc:picChg chg="add mod">
          <ac:chgData name="Samraddhi Singh" userId="9d0bf1218578d0c6" providerId="LiveId" clId="{C36EE2CF-F746-4BB4-A568-C2A77F73CC76}" dt="2025-02-26T10:15:40.891" v="5131" actId="931"/>
          <ac:picMkLst>
            <pc:docMk/>
            <pc:sldMk cId="2791895273" sldId="2146847063"/>
            <ac:picMk id="5" creationId="{C6F07813-0A20-B5B7-7349-E11FAF8B9692}"/>
          </ac:picMkLst>
        </pc:picChg>
      </pc:sldChg>
      <pc:sldChg chg="addSp delSp modSp new mod">
        <pc:chgData name="Samraddhi Singh" userId="9d0bf1218578d0c6" providerId="LiveId" clId="{C36EE2CF-F746-4BB4-A568-C2A77F73CC76}" dt="2025-02-26T10:16:52.908" v="5151" actId="14100"/>
        <pc:sldMkLst>
          <pc:docMk/>
          <pc:sldMk cId="1601054836" sldId="2146847064"/>
        </pc:sldMkLst>
        <pc:spChg chg="mod">
          <ac:chgData name="Samraddhi Singh" userId="9d0bf1218578d0c6" providerId="LiveId" clId="{C36EE2CF-F746-4BB4-A568-C2A77F73CC76}" dt="2025-02-26T10:16:13.339" v="5149" actId="20577"/>
          <ac:spMkLst>
            <pc:docMk/>
            <pc:sldMk cId="1601054836" sldId="2146847064"/>
            <ac:spMk id="2" creationId="{3F62AC98-4A2A-7A88-3147-0CB18E809919}"/>
          </ac:spMkLst>
        </pc:spChg>
        <pc:spChg chg="del">
          <ac:chgData name="Samraddhi Singh" userId="9d0bf1218578d0c6" providerId="LiveId" clId="{C36EE2CF-F746-4BB4-A568-C2A77F73CC76}" dt="2025-02-26T10:16:47.312" v="5150" actId="931"/>
          <ac:spMkLst>
            <pc:docMk/>
            <pc:sldMk cId="1601054836" sldId="2146847064"/>
            <ac:spMk id="3" creationId="{4C680476-7308-69F5-BDE6-1B3196D707DE}"/>
          </ac:spMkLst>
        </pc:spChg>
        <pc:picChg chg="add mod">
          <ac:chgData name="Samraddhi Singh" userId="9d0bf1218578d0c6" providerId="LiveId" clId="{C36EE2CF-F746-4BB4-A568-C2A77F73CC76}" dt="2025-02-26T10:16:52.908" v="5151" actId="14100"/>
          <ac:picMkLst>
            <pc:docMk/>
            <pc:sldMk cId="1601054836" sldId="2146847064"/>
            <ac:picMk id="5" creationId="{941F6423-5AD1-7176-6E96-A88BA822E735}"/>
          </ac:picMkLst>
        </pc:picChg>
      </pc:sldChg>
      <pc:sldChg chg="addSp delSp modSp new mod">
        <pc:chgData name="Samraddhi Singh" userId="9d0bf1218578d0c6" providerId="LiveId" clId="{C36EE2CF-F746-4BB4-A568-C2A77F73CC76}" dt="2025-02-26T10:18:07.667" v="5166" actId="931"/>
        <pc:sldMkLst>
          <pc:docMk/>
          <pc:sldMk cId="105051459" sldId="2146847065"/>
        </pc:sldMkLst>
        <pc:spChg chg="mod">
          <ac:chgData name="Samraddhi Singh" userId="9d0bf1218578d0c6" providerId="LiveId" clId="{C36EE2CF-F746-4BB4-A568-C2A77F73CC76}" dt="2025-02-26T10:17:31.118" v="5165" actId="20577"/>
          <ac:spMkLst>
            <pc:docMk/>
            <pc:sldMk cId="105051459" sldId="2146847065"/>
            <ac:spMk id="2" creationId="{963BBB33-052D-5E2D-7D6C-7CE358B278BC}"/>
          </ac:spMkLst>
        </pc:spChg>
        <pc:spChg chg="del">
          <ac:chgData name="Samraddhi Singh" userId="9d0bf1218578d0c6" providerId="LiveId" clId="{C36EE2CF-F746-4BB4-A568-C2A77F73CC76}" dt="2025-02-26T10:18:07.667" v="5166" actId="931"/>
          <ac:spMkLst>
            <pc:docMk/>
            <pc:sldMk cId="105051459" sldId="2146847065"/>
            <ac:spMk id="3" creationId="{087AF197-517B-0AA2-B68F-EBA485B80851}"/>
          </ac:spMkLst>
        </pc:spChg>
        <pc:picChg chg="add mod">
          <ac:chgData name="Samraddhi Singh" userId="9d0bf1218578d0c6" providerId="LiveId" clId="{C36EE2CF-F746-4BB4-A568-C2A77F73CC76}" dt="2025-02-26T10:18:07.667" v="5166" actId="931"/>
          <ac:picMkLst>
            <pc:docMk/>
            <pc:sldMk cId="105051459" sldId="2146847065"/>
            <ac:picMk id="5" creationId="{653D3E20-5234-428D-B2DF-03D99B6AD669}"/>
          </ac:picMkLst>
        </pc:picChg>
      </pc:sldChg>
      <pc:sldChg chg="addSp delSp modSp new mod">
        <pc:chgData name="Samraddhi Singh" userId="9d0bf1218578d0c6" providerId="LiveId" clId="{C36EE2CF-F746-4BB4-A568-C2A77F73CC76}" dt="2025-02-26T10:18:54.142" v="5185" actId="14100"/>
        <pc:sldMkLst>
          <pc:docMk/>
          <pc:sldMk cId="1591017353" sldId="2146847066"/>
        </pc:sldMkLst>
        <pc:spChg chg="mod">
          <ac:chgData name="Samraddhi Singh" userId="9d0bf1218578d0c6" providerId="LiveId" clId="{C36EE2CF-F746-4BB4-A568-C2A77F73CC76}" dt="2025-02-26T10:18:33.482" v="5183" actId="20577"/>
          <ac:spMkLst>
            <pc:docMk/>
            <pc:sldMk cId="1591017353" sldId="2146847066"/>
            <ac:spMk id="2" creationId="{C17A2172-F4DF-5427-388C-E18D8C5150FF}"/>
          </ac:spMkLst>
        </pc:spChg>
        <pc:spChg chg="del">
          <ac:chgData name="Samraddhi Singh" userId="9d0bf1218578d0c6" providerId="LiveId" clId="{C36EE2CF-F746-4BB4-A568-C2A77F73CC76}" dt="2025-02-26T10:18:48.783" v="5184" actId="931"/>
          <ac:spMkLst>
            <pc:docMk/>
            <pc:sldMk cId="1591017353" sldId="2146847066"/>
            <ac:spMk id="3" creationId="{27C9A9A7-B2B2-9BE2-D0F5-8EDB24350CC7}"/>
          </ac:spMkLst>
        </pc:spChg>
        <pc:picChg chg="add mod">
          <ac:chgData name="Samraddhi Singh" userId="9d0bf1218578d0c6" providerId="LiveId" clId="{C36EE2CF-F746-4BB4-A568-C2A77F73CC76}" dt="2025-02-26T10:18:54.142" v="5185" actId="14100"/>
          <ac:picMkLst>
            <pc:docMk/>
            <pc:sldMk cId="1591017353" sldId="2146847066"/>
            <ac:picMk id="5" creationId="{4B476DA3-D90D-0CBE-E03C-161E8D1F03EB}"/>
          </ac:picMkLst>
        </pc:picChg>
      </pc:sldChg>
      <pc:sldChg chg="addSp delSp modSp new mod">
        <pc:chgData name="Samraddhi Singh" userId="9d0bf1218578d0c6" providerId="LiveId" clId="{C36EE2CF-F746-4BB4-A568-C2A77F73CC76}" dt="2025-02-26T10:20:02.266" v="5215" actId="14100"/>
        <pc:sldMkLst>
          <pc:docMk/>
          <pc:sldMk cId="121484408" sldId="2146847067"/>
        </pc:sldMkLst>
        <pc:spChg chg="mod">
          <ac:chgData name="Samraddhi Singh" userId="9d0bf1218578d0c6" providerId="LiveId" clId="{C36EE2CF-F746-4BB4-A568-C2A77F73CC76}" dt="2025-02-26T10:19:43.312" v="5213" actId="20577"/>
          <ac:spMkLst>
            <pc:docMk/>
            <pc:sldMk cId="121484408" sldId="2146847067"/>
            <ac:spMk id="2" creationId="{9C192AAD-CD75-B5DF-CE68-6B43FD7C7089}"/>
          </ac:spMkLst>
        </pc:spChg>
        <pc:spChg chg="del">
          <ac:chgData name="Samraddhi Singh" userId="9d0bf1218578d0c6" providerId="LiveId" clId="{C36EE2CF-F746-4BB4-A568-C2A77F73CC76}" dt="2025-02-26T10:19:58.093" v="5214" actId="931"/>
          <ac:spMkLst>
            <pc:docMk/>
            <pc:sldMk cId="121484408" sldId="2146847067"/>
            <ac:spMk id="3" creationId="{2288A1FA-87DB-BF00-971F-468A2F8ADAF6}"/>
          </ac:spMkLst>
        </pc:spChg>
        <pc:picChg chg="add mod">
          <ac:chgData name="Samraddhi Singh" userId="9d0bf1218578d0c6" providerId="LiveId" clId="{C36EE2CF-F746-4BB4-A568-C2A77F73CC76}" dt="2025-02-26T10:20:02.266" v="5215" actId="14100"/>
          <ac:picMkLst>
            <pc:docMk/>
            <pc:sldMk cId="121484408" sldId="2146847067"/>
            <ac:picMk id="5" creationId="{24C8F691-D9BA-C5BB-0213-F40429C708F6}"/>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26-02-2025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7E254F1-4415-47BF-9E91-C5D4B9A33350}" type="slidenum">
              <a:rPr lang="en-IN" smtClean="0"/>
              <a:t>1</a:t>
            </a:fld>
            <a:endParaRPr lang="en-IN"/>
          </a:p>
        </p:txBody>
      </p:sp>
    </p:spTree>
    <p:extLst>
      <p:ext uri="{BB962C8B-B14F-4D97-AF65-F5344CB8AC3E}">
        <p14:creationId xmlns:p14="http://schemas.microsoft.com/office/powerpoint/2010/main" val="1471591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2/26/2025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2/26/2025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2/26/2025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2/26/2025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2/26/2025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2/26/2025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2/26/2025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2/26/2025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2/26/2025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2/26/2025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2/26/2025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2/26/2025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samraddhi210/Steganography_Using_Python_Project.git"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SECURE DATA HIDING IN IMAGES USING STEGANOGRAPHY</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3117529" y="4586365"/>
            <a:ext cx="7980183" cy="1938992"/>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a:solidFill>
                  <a:schemeClr val="accent1">
                    <a:lumMod val="75000"/>
                  </a:schemeClr>
                </a:solidFill>
                <a:latin typeface="Arial"/>
                <a:cs typeface="Arial"/>
              </a:rPr>
              <a:t>- SAMRADDHI SINGH</a:t>
            </a:r>
          </a:p>
          <a:p>
            <a:r>
              <a:rPr lang="en-US" sz="2000" b="1" dirty="0">
                <a:solidFill>
                  <a:schemeClr val="accent1">
                    <a:lumMod val="75000"/>
                  </a:schemeClr>
                </a:solidFill>
                <a:latin typeface="Arial"/>
                <a:cs typeface="Arial"/>
              </a:rPr>
              <a:t>- BTECH ( IT )</a:t>
            </a:r>
          </a:p>
          <a:p>
            <a:r>
              <a:rPr lang="en-US" sz="2000" b="1" dirty="0">
                <a:solidFill>
                  <a:schemeClr val="accent1">
                    <a:lumMod val="75000"/>
                  </a:schemeClr>
                </a:solidFill>
                <a:latin typeface="Arial"/>
                <a:cs typeface="Arial"/>
              </a:rPr>
              <a:t>SHRI RAMSWAROOP MEOMORIAL COLLEGE OF ENGINEERING AND MANAGEMENT   </a:t>
            </a: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BBB33-052D-5E2D-7D6C-7CE358B278BC}"/>
              </a:ext>
            </a:extLst>
          </p:cNvPr>
          <p:cNvSpPr>
            <a:spLocks noGrp="1"/>
          </p:cNvSpPr>
          <p:nvPr>
            <p:ph type="title"/>
          </p:nvPr>
        </p:nvSpPr>
        <p:spPr/>
        <p:txBody>
          <a:bodyPr/>
          <a:lstStyle/>
          <a:p>
            <a:r>
              <a:rPr lang="en-US" dirty="0">
                <a:solidFill>
                  <a:schemeClr val="accent1"/>
                </a:solidFill>
              </a:rPr>
              <a:t>code</a:t>
            </a:r>
            <a:endParaRPr lang="en-IN" dirty="0">
              <a:solidFill>
                <a:schemeClr val="accent1"/>
              </a:solidFill>
            </a:endParaRPr>
          </a:p>
        </p:txBody>
      </p:sp>
      <p:pic>
        <p:nvPicPr>
          <p:cNvPr id="5" name="Content Placeholder 4">
            <a:extLst>
              <a:ext uri="{FF2B5EF4-FFF2-40B4-BE49-F238E27FC236}">
                <a16:creationId xmlns:a16="http://schemas.microsoft.com/office/drawing/2014/main" id="{653D3E20-5234-428D-B2DF-03D99B6AD669}"/>
              </a:ext>
            </a:extLst>
          </p:cNvPr>
          <p:cNvPicPr>
            <a:picLocks noGrp="1" noChangeAspect="1"/>
          </p:cNvPicPr>
          <p:nvPr>
            <p:ph idx="1"/>
          </p:nvPr>
        </p:nvPicPr>
        <p:blipFill>
          <a:blip r:embed="rId2"/>
          <a:stretch>
            <a:fillRect/>
          </a:stretch>
        </p:blipFill>
        <p:spPr>
          <a:xfrm>
            <a:off x="1941689" y="1301750"/>
            <a:ext cx="8308622" cy="4673600"/>
          </a:xfrm>
        </p:spPr>
      </p:pic>
    </p:spTree>
    <p:extLst>
      <p:ext uri="{BB962C8B-B14F-4D97-AF65-F5344CB8AC3E}">
        <p14:creationId xmlns:p14="http://schemas.microsoft.com/office/powerpoint/2010/main" val="105051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A2172-F4DF-5427-388C-E18D8C5150FF}"/>
              </a:ext>
            </a:extLst>
          </p:cNvPr>
          <p:cNvSpPr>
            <a:spLocks noGrp="1"/>
          </p:cNvSpPr>
          <p:nvPr>
            <p:ph type="title"/>
          </p:nvPr>
        </p:nvSpPr>
        <p:spPr/>
        <p:txBody>
          <a:bodyPr/>
          <a:lstStyle/>
          <a:p>
            <a:r>
              <a:rPr lang="en-US" dirty="0">
                <a:solidFill>
                  <a:schemeClr val="accent1"/>
                </a:solidFill>
              </a:rPr>
              <a:t>Image Generated</a:t>
            </a:r>
            <a:endParaRPr lang="en-IN" dirty="0">
              <a:solidFill>
                <a:schemeClr val="accent1"/>
              </a:solidFill>
            </a:endParaRPr>
          </a:p>
        </p:txBody>
      </p:sp>
      <p:pic>
        <p:nvPicPr>
          <p:cNvPr id="5" name="Content Placeholder 4">
            <a:extLst>
              <a:ext uri="{FF2B5EF4-FFF2-40B4-BE49-F238E27FC236}">
                <a16:creationId xmlns:a16="http://schemas.microsoft.com/office/drawing/2014/main" id="{4B476DA3-D90D-0CBE-E03C-161E8D1F03EB}"/>
              </a:ext>
            </a:extLst>
          </p:cNvPr>
          <p:cNvPicPr>
            <a:picLocks noGrp="1" noChangeAspect="1"/>
          </p:cNvPicPr>
          <p:nvPr>
            <p:ph idx="1"/>
          </p:nvPr>
        </p:nvPicPr>
        <p:blipFill>
          <a:blip r:embed="rId2"/>
          <a:stretch>
            <a:fillRect/>
          </a:stretch>
        </p:blipFill>
        <p:spPr>
          <a:xfrm>
            <a:off x="1941688" y="1301750"/>
            <a:ext cx="8517403" cy="4673600"/>
          </a:xfrm>
        </p:spPr>
      </p:pic>
    </p:spTree>
    <p:extLst>
      <p:ext uri="{BB962C8B-B14F-4D97-AF65-F5344CB8AC3E}">
        <p14:creationId xmlns:p14="http://schemas.microsoft.com/office/powerpoint/2010/main" val="1591017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92AAD-CD75-B5DF-CE68-6B43FD7C7089}"/>
              </a:ext>
            </a:extLst>
          </p:cNvPr>
          <p:cNvSpPr>
            <a:spLocks noGrp="1"/>
          </p:cNvSpPr>
          <p:nvPr>
            <p:ph type="title"/>
          </p:nvPr>
        </p:nvSpPr>
        <p:spPr/>
        <p:txBody>
          <a:bodyPr/>
          <a:lstStyle/>
          <a:p>
            <a:r>
              <a:rPr lang="en-US" dirty="0">
                <a:solidFill>
                  <a:schemeClr val="accent1"/>
                </a:solidFill>
              </a:rPr>
              <a:t>Output / encrypted message</a:t>
            </a:r>
            <a:endParaRPr lang="en-IN" dirty="0">
              <a:solidFill>
                <a:schemeClr val="accent1"/>
              </a:solidFill>
            </a:endParaRPr>
          </a:p>
        </p:txBody>
      </p:sp>
      <p:pic>
        <p:nvPicPr>
          <p:cNvPr id="5" name="Content Placeholder 4">
            <a:extLst>
              <a:ext uri="{FF2B5EF4-FFF2-40B4-BE49-F238E27FC236}">
                <a16:creationId xmlns:a16="http://schemas.microsoft.com/office/drawing/2014/main" id="{24C8F691-D9BA-C5BB-0213-F40429C708F6}"/>
              </a:ext>
            </a:extLst>
          </p:cNvPr>
          <p:cNvPicPr>
            <a:picLocks noGrp="1" noChangeAspect="1"/>
          </p:cNvPicPr>
          <p:nvPr>
            <p:ph idx="1"/>
          </p:nvPr>
        </p:nvPicPr>
        <p:blipFill>
          <a:blip r:embed="rId2"/>
          <a:stretch>
            <a:fillRect/>
          </a:stretch>
        </p:blipFill>
        <p:spPr>
          <a:xfrm>
            <a:off x="1941689" y="1301750"/>
            <a:ext cx="8568774" cy="4673600"/>
          </a:xfrm>
        </p:spPr>
      </p:pic>
    </p:spTree>
    <p:extLst>
      <p:ext uri="{BB962C8B-B14F-4D97-AF65-F5344CB8AC3E}">
        <p14:creationId xmlns:p14="http://schemas.microsoft.com/office/powerpoint/2010/main" val="121484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p:txBody>
          <a:bodyPr/>
          <a:lstStyle/>
          <a:p>
            <a:pPr marL="0" indent="0">
              <a:buNone/>
            </a:pPr>
            <a:r>
              <a:rPr lang="en-US" dirty="0"/>
              <a:t>I</a:t>
            </a:r>
            <a:r>
              <a:rPr lang="en-IN" dirty="0"/>
              <a:t>n this project we used steganography to implement the encryption and decryptions of messages between the images.</a:t>
            </a:r>
          </a:p>
          <a:p>
            <a:pPr marL="0" indent="0">
              <a:buNone/>
            </a:pPr>
            <a:r>
              <a:rPr lang="en-IN" dirty="0"/>
              <a:t>We used AES (Advanced Encryption System) Technology to cipher the text between the images by changing the ASCII value between the images and also associating the unique key so as to secure transfer of data in the encrypted form . </a:t>
            </a:r>
          </a:p>
          <a:p>
            <a:pPr marL="0" indent="0">
              <a:buNone/>
            </a:pPr>
            <a:r>
              <a:rPr lang="en-IN" dirty="0"/>
              <a:t>We implemented the code through which we encrypt the data in the images for secure </a:t>
            </a:r>
            <a:r>
              <a:rPr lang="en-IN"/>
              <a:t>transfer later .</a:t>
            </a:r>
            <a:endParaRPr lang="en-IN" dirty="0"/>
          </a:p>
        </p:txBody>
      </p:sp>
    </p:spTree>
    <p:extLst>
      <p:ext uri="{BB962C8B-B14F-4D97-AF65-F5344CB8AC3E}">
        <p14:creationId xmlns:p14="http://schemas.microsoft.com/office/powerpoint/2010/main" val="4233882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lstStyle/>
          <a:p>
            <a:r>
              <a:rPr lang="en-IN" dirty="0"/>
              <a:t>Make sure that there should be readme file</a:t>
            </a:r>
          </a:p>
          <a:p>
            <a:r>
              <a:rPr lang="en-IN" dirty="0">
                <a:hlinkClick r:id="rId2"/>
              </a:rPr>
              <a:t>https://github.com/samraddhi210/Steganography_Using_Python_Project.git</a:t>
            </a:r>
            <a:endParaRPr lang="en-IN" dirty="0"/>
          </a:p>
        </p:txBody>
      </p:sp>
    </p:spTree>
    <p:extLst>
      <p:ext uri="{BB962C8B-B14F-4D97-AF65-F5344CB8AC3E}">
        <p14:creationId xmlns:p14="http://schemas.microsoft.com/office/powerpoint/2010/main" val="2230664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p:txBody>
          <a:bodyPr/>
          <a:lstStyle/>
          <a:p>
            <a:pPr marL="305435" indent="-305435"/>
            <a:r>
              <a:rPr lang="en-US" dirty="0"/>
              <a:t>Future of Cyber Security is bright with a growing demand of skilled professionals .</a:t>
            </a:r>
          </a:p>
          <a:p>
            <a:pPr marL="305435" indent="-305435"/>
            <a:r>
              <a:rPr lang="en-US" dirty="0"/>
              <a:t>As the new technology is emerging as the threat of information leaks is also emerging so for that we need professionals to tackle the situations and here comes to role cyber security.</a:t>
            </a:r>
          </a:p>
          <a:p>
            <a:pPr marL="305435" indent="-305435"/>
            <a:r>
              <a:rPr lang="en-US" dirty="0"/>
              <a:t>Scope of Cyber Security is not specific to any single field but every field needs cyber security not just to ensure information leaks but also to ensure that system is secure from external attacks and exploitations.</a:t>
            </a:r>
          </a:p>
          <a:p>
            <a:pPr marL="305435" indent="-305435"/>
            <a:r>
              <a:rPr lang="en-US" dirty="0"/>
              <a:t>As there is rapid growth in the cyber security industry , new opportunities for people is also emerging in the field. </a:t>
            </a:r>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scope(optional)</a:t>
            </a:r>
          </a:p>
        </p:txBody>
      </p:sp>
    </p:spTree>
    <p:extLst>
      <p:ext uri="{BB962C8B-B14F-4D97-AF65-F5344CB8AC3E}">
        <p14:creationId xmlns:p14="http://schemas.microsoft.com/office/powerpoint/2010/main" val="614882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452403" y="1237632"/>
            <a:ext cx="11029615" cy="4673324"/>
          </a:xfrm>
        </p:spPr>
        <p:txBody>
          <a:bodyPr/>
          <a:lstStyle/>
          <a:p>
            <a:pPr marL="0" indent="0">
              <a:buNone/>
            </a:pPr>
            <a:r>
              <a:rPr lang="en-US" sz="3200" dirty="0">
                <a:solidFill>
                  <a:srgbClr val="0F0F0F"/>
                </a:solidFill>
                <a:ea typeface="+mn-lt"/>
                <a:cs typeface="+mn-lt"/>
              </a:rPr>
              <a:t>In this project we are going to implement steganography through coding by hiding or encrypting a secret message in the image and with the help of unique key and then decrypting that secret message back from the encrypted image with the help of the already specified unique key.</a:t>
            </a:r>
            <a:endParaRPr lang="en-IN" dirty="0"/>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pPr marL="0" indent="0">
              <a:buNone/>
            </a:pPr>
            <a:r>
              <a:rPr lang="en-IN" dirty="0"/>
              <a:t>PLATFORM USED : </a:t>
            </a:r>
          </a:p>
          <a:p>
            <a:pPr marL="0" indent="0">
              <a:buNone/>
            </a:pPr>
            <a:r>
              <a:rPr lang="en-IN" b="1" dirty="0"/>
              <a:t>RAM : 8 GB</a:t>
            </a:r>
          </a:p>
          <a:p>
            <a:pPr marL="0" indent="0">
              <a:buNone/>
            </a:pPr>
            <a:r>
              <a:rPr lang="en-IN" b="1" dirty="0"/>
              <a:t>OPERATING SYSTEM (OS)</a:t>
            </a:r>
            <a:r>
              <a:rPr lang="en-IN" dirty="0"/>
              <a:t> : </a:t>
            </a:r>
            <a:r>
              <a:rPr lang="en-IN" b="1" dirty="0"/>
              <a:t>WINDOWS 11</a:t>
            </a:r>
          </a:p>
          <a:p>
            <a:pPr marL="0" indent="0">
              <a:buNone/>
            </a:pPr>
            <a:r>
              <a:rPr lang="en-IN" b="1" dirty="0"/>
              <a:t>PROCESSOR : Intel ® i3</a:t>
            </a:r>
          </a:p>
          <a:p>
            <a:pPr marL="0" indent="0">
              <a:buNone/>
            </a:pPr>
            <a:r>
              <a:rPr lang="en-IN" b="1" dirty="0"/>
              <a:t>SYSTEM TYPE : 64-bit operating system</a:t>
            </a:r>
          </a:p>
          <a:p>
            <a:pPr marL="0" indent="0">
              <a:buNone/>
            </a:pPr>
            <a:r>
              <a:rPr lang="en-IN" b="1" dirty="0"/>
              <a:t>TECHNOLOGIES USED : Steganography</a:t>
            </a:r>
          </a:p>
          <a:p>
            <a:pPr marL="0" indent="0">
              <a:buNone/>
            </a:pPr>
            <a:r>
              <a:rPr lang="en-IN" b="1" dirty="0"/>
              <a:t>PROGRAMMING LANGUAGE : PYTHON </a:t>
            </a:r>
          </a:p>
          <a:p>
            <a:pPr marL="0" indent="0">
              <a:buNone/>
            </a:pPr>
            <a:r>
              <a:rPr lang="en-IN" b="1" dirty="0"/>
              <a:t>IDE : IDLE (Python 3.11)</a:t>
            </a:r>
          </a:p>
          <a:p>
            <a:pPr marL="0" indent="0">
              <a:buNone/>
            </a:pPr>
            <a:r>
              <a:rPr lang="en-IN" b="1" dirty="0"/>
              <a:t>OTHER APPLICATIONS : </a:t>
            </a:r>
            <a:r>
              <a:rPr lang="en-IN" b="1" dirty="0" err="1"/>
              <a:t>OpenStego</a:t>
            </a:r>
            <a:endParaRPr lang="en-IN" b="1" dirty="0"/>
          </a:p>
          <a:p>
            <a:pPr marL="0" indent="0">
              <a:buNone/>
            </a:pPr>
            <a:r>
              <a:rPr lang="en-IN" dirty="0"/>
              <a:t>LIBRARIES USED : </a:t>
            </a:r>
          </a:p>
          <a:p>
            <a:pPr>
              <a:buFont typeface="Wingdings" panose="05000000000000000000" pitchFamily="2" charset="2"/>
              <a:buChar char="Ø"/>
            </a:pPr>
            <a:r>
              <a:rPr lang="en-IN" b="1" dirty="0"/>
              <a:t>cv2</a:t>
            </a:r>
          </a:p>
          <a:p>
            <a:pPr>
              <a:buFont typeface="Wingdings" panose="05000000000000000000" pitchFamily="2" charset="2"/>
              <a:buChar char="Ø"/>
            </a:pPr>
            <a:r>
              <a:rPr lang="en-IN" b="1" dirty="0" err="1"/>
              <a:t>os</a:t>
            </a:r>
            <a:endParaRPr lang="en-IN" b="1" dirty="0"/>
          </a:p>
          <a:p>
            <a:pPr>
              <a:buFont typeface="Wingdings" panose="05000000000000000000" pitchFamily="2" charset="2"/>
              <a:buChar char="Ø"/>
            </a:pPr>
            <a:r>
              <a:rPr lang="en-IN" b="1" dirty="0"/>
              <a:t>string</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p:txBody>
          <a:bodyPr/>
          <a:lstStyle/>
          <a:p>
            <a:pPr marL="0" indent="0">
              <a:buNone/>
            </a:pPr>
            <a:r>
              <a:rPr lang="en-US" sz="1800" b="1" dirty="0">
                <a:solidFill>
                  <a:srgbClr val="0F0F0F"/>
                </a:solidFill>
              </a:rPr>
              <a:t>In this project , we are using steganography to implement data hiding between the images with the help of python . We have used libraries like cv2 , </a:t>
            </a:r>
            <a:r>
              <a:rPr lang="en-US" sz="1800" b="1" dirty="0" err="1">
                <a:solidFill>
                  <a:srgbClr val="0F0F0F"/>
                </a:solidFill>
              </a:rPr>
              <a:t>os</a:t>
            </a:r>
            <a:r>
              <a:rPr lang="en-US" sz="1800" b="1" dirty="0">
                <a:solidFill>
                  <a:srgbClr val="0F0F0F"/>
                </a:solidFill>
              </a:rPr>
              <a:t> , string in this project . We have used IDLE 3.11 (python ide) for the code implementation .  With the help of the python code we are taking a message from the user as the input and then encrypt that message in the image by changing the ASCII value in the image and also taking a unique key or password ( </a:t>
            </a:r>
            <a:r>
              <a:rPr lang="en-US" sz="1800" dirty="0">
                <a:solidFill>
                  <a:srgbClr val="0F0F0F"/>
                </a:solidFill>
              </a:rPr>
              <a:t>for secure encryption and decryption of the message </a:t>
            </a:r>
            <a:r>
              <a:rPr lang="en-US" sz="1800" b="1" dirty="0">
                <a:solidFill>
                  <a:srgbClr val="0F0F0F"/>
                </a:solidFill>
              </a:rPr>
              <a:t>) in the input . Then code generates an encrypted image which we can later decrypt to find the secret message . But as we associate a key with an image during encryption then we also need that key during encryption .</a:t>
            </a:r>
            <a:endParaRPr lang="en-IN" sz="1800" b="1" dirty="0">
              <a:solidFill>
                <a:srgbClr val="0F0F0F"/>
              </a:solidFill>
            </a:endParaRP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a16="http://schemas.microsoft.com/office/drawing/2014/main" id="{AB679E23-F86A-AFA9-FE9C-7F5A518E8198}"/>
              </a:ext>
            </a:extLst>
          </p:cNvPr>
          <p:cNvSpPr>
            <a:spLocks noGrp="1"/>
          </p:cNvSpPr>
          <p:nvPr>
            <p:ph idx="1"/>
          </p:nvPr>
        </p:nvSpPr>
        <p:spPr>
          <a:xfrm>
            <a:off x="581192" y="1232452"/>
            <a:ext cx="11029615" cy="4742898"/>
          </a:xfrm>
        </p:spPr>
        <p:txBody>
          <a:bodyPr numCol="1">
            <a:noAutofit/>
          </a:bodyPr>
          <a:lstStyle/>
          <a:p>
            <a:pPr marL="0" indent="0">
              <a:buNone/>
            </a:pPr>
            <a:r>
              <a:rPr lang="en-US" sz="1600" i="0" dirty="0">
                <a:solidFill>
                  <a:srgbClr val="000000"/>
                </a:solidFill>
                <a:effectLst/>
                <a:latin typeface="IBM Plex Sans1"/>
              </a:rPr>
              <a:t>Large companies and government organizations all need cybersecurity professionals to protect their systems, networks, and data. The financial, government, education, and retail sectors are some of the most prominent players because of their size. But nearly all organizations need some form of cybersecurity, and the need crosses all industries. Some of th</a:t>
            </a:r>
            <a:r>
              <a:rPr lang="en-US" sz="1600" dirty="0">
                <a:solidFill>
                  <a:srgbClr val="000000"/>
                </a:solidFill>
                <a:latin typeface="IBM Plex Sans1"/>
              </a:rPr>
              <a:t>ese industries are mentioned below :</a:t>
            </a:r>
          </a:p>
          <a:p>
            <a:pPr marL="0" indent="0" fontAlgn="base">
              <a:buNone/>
            </a:pPr>
            <a:r>
              <a:rPr lang="en-US" sz="1600" b="1" i="0" dirty="0">
                <a:solidFill>
                  <a:srgbClr val="000000"/>
                </a:solidFill>
                <a:effectLst/>
                <a:latin typeface="var(--font-family-body)"/>
              </a:rPr>
              <a:t>       Computer technology                                                                                  Media and Entertainment</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Finance and banking                                                                                    Telecommunications</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Healthcare and pharmaceuticals                                                               Hospitality and Tourism</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Education                                                                                                        Insurance</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Retail and e-commerce                                                                                Real Estate</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Gaming                                                                                                            Non Profit and Social Sector</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Transportation and logistics                                                                        Agriculture  </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Energy and utilities                                                                                       Construction</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Government and public sector                                                                   Automotive</a:t>
            </a:r>
            <a:endParaRPr lang="en-US" sz="1600" b="1" i="0" dirty="0">
              <a:solidFill>
                <a:srgbClr val="000000"/>
              </a:solidFill>
              <a:effectLst/>
              <a:latin typeface="merriweather" panose="020F0502020204030204" pitchFamily="2" charset="0"/>
            </a:endParaRPr>
          </a:p>
          <a:p>
            <a:pPr marL="0" indent="0" algn="l" fontAlgn="base">
              <a:buNone/>
            </a:pPr>
            <a:r>
              <a:rPr lang="en-US" sz="1600" b="1" i="0" dirty="0">
                <a:solidFill>
                  <a:srgbClr val="000000"/>
                </a:solidFill>
                <a:effectLst/>
                <a:latin typeface="var(--font-family-body)"/>
              </a:rPr>
              <a:t>       Manufacturing                                                                                               Aerospace and Defense</a:t>
            </a:r>
            <a:endParaRPr lang="en-US" sz="1600" b="1" i="0" dirty="0">
              <a:solidFill>
                <a:srgbClr val="000000"/>
              </a:solidFill>
              <a:effectLst/>
              <a:latin typeface="merriweather" panose="020F0502020204030204" pitchFamily="2" charset="0"/>
            </a:endParaRPr>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5" name="Content Placeholder 4">
            <a:extLst>
              <a:ext uri="{FF2B5EF4-FFF2-40B4-BE49-F238E27FC236}">
                <a16:creationId xmlns:a16="http://schemas.microsoft.com/office/drawing/2014/main" id="{26677513-AF2D-9266-1FD9-2F6AA0D50FFB}"/>
              </a:ext>
            </a:extLst>
          </p:cNvPr>
          <p:cNvPicPr>
            <a:picLocks noGrp="1" noChangeAspect="1"/>
          </p:cNvPicPr>
          <p:nvPr>
            <p:ph idx="1"/>
          </p:nvPr>
        </p:nvPicPr>
        <p:blipFill>
          <a:blip r:embed="rId2"/>
          <a:stretch>
            <a:fillRect/>
          </a:stretch>
        </p:blipFill>
        <p:spPr>
          <a:xfrm>
            <a:off x="1770516" y="1342846"/>
            <a:ext cx="8650967" cy="4667536"/>
          </a:xfrm>
        </p:spPr>
      </p:pic>
    </p:spTree>
    <p:extLst>
      <p:ext uri="{BB962C8B-B14F-4D97-AF65-F5344CB8AC3E}">
        <p14:creationId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487BE-8DF6-1470-E79D-1EC40A9CC1CD}"/>
              </a:ext>
            </a:extLst>
          </p:cNvPr>
          <p:cNvSpPr>
            <a:spLocks noGrp="1"/>
          </p:cNvSpPr>
          <p:nvPr>
            <p:ph type="title"/>
          </p:nvPr>
        </p:nvSpPr>
        <p:spPr/>
        <p:txBody>
          <a:bodyPr/>
          <a:lstStyle/>
          <a:p>
            <a:r>
              <a:rPr lang="en-US" dirty="0">
                <a:solidFill>
                  <a:schemeClr val="accent1"/>
                </a:solidFill>
              </a:rPr>
              <a:t>Original image</a:t>
            </a:r>
            <a:endParaRPr lang="en-IN" dirty="0">
              <a:solidFill>
                <a:schemeClr val="accent1"/>
              </a:solidFill>
            </a:endParaRPr>
          </a:p>
        </p:txBody>
      </p:sp>
      <p:pic>
        <p:nvPicPr>
          <p:cNvPr id="5" name="Content Placeholder 4">
            <a:extLst>
              <a:ext uri="{FF2B5EF4-FFF2-40B4-BE49-F238E27FC236}">
                <a16:creationId xmlns:a16="http://schemas.microsoft.com/office/drawing/2014/main" id="{C6F07813-0A20-B5B7-7349-E11FAF8B9692}"/>
              </a:ext>
            </a:extLst>
          </p:cNvPr>
          <p:cNvPicPr>
            <a:picLocks noGrp="1" noChangeAspect="1"/>
          </p:cNvPicPr>
          <p:nvPr>
            <p:ph idx="1"/>
          </p:nvPr>
        </p:nvPicPr>
        <p:blipFill>
          <a:blip r:embed="rId2"/>
          <a:stretch>
            <a:fillRect/>
          </a:stretch>
        </p:blipFill>
        <p:spPr>
          <a:xfrm>
            <a:off x="1941689" y="1301750"/>
            <a:ext cx="8308622" cy="4673600"/>
          </a:xfrm>
        </p:spPr>
      </p:pic>
    </p:spTree>
    <p:extLst>
      <p:ext uri="{BB962C8B-B14F-4D97-AF65-F5344CB8AC3E}">
        <p14:creationId xmlns:p14="http://schemas.microsoft.com/office/powerpoint/2010/main" val="2791895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2AC98-4A2A-7A88-3147-0CB18E809919}"/>
              </a:ext>
            </a:extLst>
          </p:cNvPr>
          <p:cNvSpPr>
            <a:spLocks noGrp="1"/>
          </p:cNvSpPr>
          <p:nvPr>
            <p:ph type="title"/>
          </p:nvPr>
        </p:nvSpPr>
        <p:spPr/>
        <p:txBody>
          <a:bodyPr/>
          <a:lstStyle/>
          <a:p>
            <a:r>
              <a:rPr lang="en-US" dirty="0">
                <a:solidFill>
                  <a:schemeClr val="accent1"/>
                </a:solidFill>
              </a:rPr>
              <a:t>Encrypted Image</a:t>
            </a:r>
            <a:endParaRPr lang="en-IN" dirty="0">
              <a:solidFill>
                <a:schemeClr val="accent1"/>
              </a:solidFill>
            </a:endParaRPr>
          </a:p>
        </p:txBody>
      </p:sp>
      <p:pic>
        <p:nvPicPr>
          <p:cNvPr id="5" name="Content Placeholder 4">
            <a:extLst>
              <a:ext uri="{FF2B5EF4-FFF2-40B4-BE49-F238E27FC236}">
                <a16:creationId xmlns:a16="http://schemas.microsoft.com/office/drawing/2014/main" id="{941F6423-5AD1-7176-6E96-A88BA822E735}"/>
              </a:ext>
            </a:extLst>
          </p:cNvPr>
          <p:cNvPicPr>
            <a:picLocks noGrp="1" noChangeAspect="1"/>
          </p:cNvPicPr>
          <p:nvPr>
            <p:ph idx="1"/>
          </p:nvPr>
        </p:nvPicPr>
        <p:blipFill>
          <a:blip r:embed="rId2"/>
          <a:stretch>
            <a:fillRect/>
          </a:stretch>
        </p:blipFill>
        <p:spPr>
          <a:xfrm>
            <a:off x="1941689" y="1301750"/>
            <a:ext cx="8805080" cy="4673600"/>
          </a:xfrm>
        </p:spPr>
      </p:pic>
    </p:spTree>
    <p:extLst>
      <p:ext uri="{BB962C8B-B14F-4D97-AF65-F5344CB8AC3E}">
        <p14:creationId xmlns:p14="http://schemas.microsoft.com/office/powerpoint/2010/main" val="1601054836"/>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Future forward</Template>
  <TotalTime>652</TotalTime>
  <Words>648</Words>
  <Application>Microsoft Office PowerPoint</Application>
  <PresentationFormat>Widescreen</PresentationFormat>
  <Paragraphs>67</Paragraphs>
  <Slides>16</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Arial</vt:lpstr>
      <vt:lpstr>Calibri</vt:lpstr>
      <vt:lpstr>Calibri Light</vt:lpstr>
      <vt:lpstr>Franklin Gothic Book</vt:lpstr>
      <vt:lpstr>Franklin Gothic Demi</vt:lpstr>
      <vt:lpstr>IBM Plex Sans1</vt:lpstr>
      <vt:lpstr>merriweather</vt:lpstr>
      <vt:lpstr>var(--font-family-body)</vt:lpstr>
      <vt:lpstr>Wingdings</vt:lpstr>
      <vt:lpstr>Wingdings 2</vt:lpstr>
      <vt:lpstr>DividendVTI</vt:lpstr>
      <vt:lpstr>SECURE DATA HIDING IN IMAGES USING STEGANOGRAPHY</vt:lpstr>
      <vt:lpstr>OUTLINE</vt:lpstr>
      <vt:lpstr>Problem Statement</vt:lpstr>
      <vt:lpstr>Technology  used</vt:lpstr>
      <vt:lpstr>Wow factors</vt:lpstr>
      <vt:lpstr>End users</vt:lpstr>
      <vt:lpstr>Results</vt:lpstr>
      <vt:lpstr>Original image</vt:lpstr>
      <vt:lpstr>Encrypted Image</vt:lpstr>
      <vt:lpstr>code</vt:lpstr>
      <vt:lpstr>Image Generated</vt:lpstr>
      <vt:lpstr>Output / encrypted message</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Samraddhi Singh</cp:lastModifiedBy>
  <cp:revision>25</cp:revision>
  <dcterms:created xsi:type="dcterms:W3CDTF">2021-05-26T16:50:10Z</dcterms:created>
  <dcterms:modified xsi:type="dcterms:W3CDTF">2025-02-26T13:03:16Z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